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AS ÁRVORES BALANÇAM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ÁRVORES BALANÇAM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538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E02F47-4527-40D8-8063-8EC694DF9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As árvores balançam, </a:t>
            </a:r>
          </a:p>
          <a:p>
            <a:r>
              <a:rPr lang="pt-BR" dirty="0"/>
              <a:t>balançam, balançam. </a:t>
            </a:r>
          </a:p>
          <a:p>
            <a:r>
              <a:rPr lang="pt-BR" dirty="0"/>
              <a:t>As árvores balançam, </a:t>
            </a:r>
          </a:p>
          <a:p>
            <a:r>
              <a:rPr lang="pt-BR" dirty="0"/>
              <a:t>Dizem: “Deus é bom.”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A100-0830-4BBE-B370-2430D226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ÁRVORES BALANÇAM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F5792F-ABDB-4071-8E73-079F68787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538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098364-DCED-42C7-A6F2-E535458FD7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passarinhos cantam, </a:t>
            </a:r>
          </a:p>
          <a:p>
            <a:r>
              <a:rPr lang="pt-BR" dirty="0"/>
              <a:t>cantam, cantam.</a:t>
            </a:r>
          </a:p>
          <a:p>
            <a:r>
              <a:rPr lang="pt-BR" dirty="0"/>
              <a:t>Os passarinhos cantam, </a:t>
            </a:r>
          </a:p>
          <a:p>
            <a:r>
              <a:rPr lang="pt-BR" dirty="0"/>
              <a:t>Dizem: “Deus </a:t>
            </a:r>
            <a:r>
              <a:rPr lang="pt-BR"/>
              <a:t>é bom.”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1826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50</Words>
  <Application>Microsoft Office PowerPoint</Application>
  <PresentationFormat>Apresentação na tela (16:9)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AS ÁRVORES BALANÇAM</vt:lpstr>
      <vt:lpstr>AS ÁRVORES BALANÇAM</vt:lpstr>
      <vt:lpstr>AS ÁRVORES BALANÇAM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2019-06-12T23:13:45Z</dcterms:modified>
</cp:coreProperties>
</file>